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1" d="100"/>
          <a:sy n="81" d="100"/>
        </p:scale>
        <p:origin x="2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8A33-6D99-434D-ADA4-67969B997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2C757-9691-4A41-B213-E35A0BA2E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FA33-6B6E-4545-9FB9-9A979F5F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EC11C-6548-487A-9701-085F40C6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CDDBD-5100-4BDC-992B-6AF28FA5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21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3C6B5-7334-4D54-9BFB-22A8949D9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FE0DC-EF01-4DAA-A570-94634CDF1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222EC-ED6A-458F-8E8F-044C0F06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8C894-A852-4E04-A44F-78FDD7D9A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68511-3474-4967-BC7F-F9FFCBD5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20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60893-DDD2-4AED-BC9E-341A61424F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FDFC9-21A0-40C6-9205-D7DD8AB5E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2E75A-CA2D-42AB-9807-D8C1E895D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1E76C-601D-49F6-9871-0096A43D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56232-BA9D-4758-A1B5-5292C1D3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7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B09B0-104D-48C3-9664-D40FF867D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6AAF1-49B7-4E81-98FA-3742A67D1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61C11-EB3D-4CEF-88BA-CF28ECF1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9023C-B893-4D9D-9028-45B75C691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0E6D9-21C1-4E19-A86C-EABB84C9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7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964E4-812D-443E-9B33-48632463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B68E6-4607-4660-A6B0-A90312CF7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C8660C-D601-462A-8E79-122A0FFD8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44C5B-EE89-4753-B5E0-39AE7D37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EEBF0-A2E1-4444-B426-B5A58932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3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FFCC-03AB-4656-A078-2B4ED5A1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32846-0712-4599-8E22-568A732C9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EFFFF-7FCF-4744-897F-93B1E4510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2B551-F7F0-4A8C-AD51-3C1666BDE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C28BA-A27E-4AC1-928A-6D521072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CBA7A-2A60-41E3-89A8-68672E3D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6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563C-0884-47F1-B065-AAEC2040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76F5A-870F-4AA9-8ADF-91DAE6F9A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5CD01-8682-407B-B2F1-8EA419C10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E1197-D8AC-4476-A02D-3D1F35988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DB0602-4FEF-41A4-B9D0-9116D97FC8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0B7024-AE23-461D-9C28-980697EE9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59E35-6792-4D22-8C05-E21574057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09F8FE-F98C-488A-9BC1-CA7AC03FD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8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CA64-2124-4523-A888-EB77B388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B33350-89D9-465F-AE2C-CAADAD86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C61D5E-9E9E-4F6A-8DA2-7181909AF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C2E26-0721-4D3B-8AD8-64043B2E1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6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4ACC7-0541-4D8B-85E2-CB354750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7FDACE-4B96-4DEF-8178-8D388649C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102DA-A689-4B5C-9E4B-A2893D17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2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49BD-79EC-458E-A764-2DE2FD65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F5BB5-AA2B-415B-8AD5-3F13BD4EB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F1086A-E2FF-48C8-AB82-75BFF9F0C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EE1836-54F7-4EE1-9992-B868177F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C6EA6-1D45-4759-9027-56D0EA25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2B52E-69E2-4737-B16A-7FB4EA884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4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264FE-443C-49F6-974F-05F272992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E67663-1563-43BC-86CF-204B4CA2C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620C3-2231-439F-B5E4-048D1A53F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4D2D0-549F-4620-88A7-81E9CCFD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EB246-8589-4E33-A2C1-17CD5A193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EC859-C5A2-441F-A60F-73BE72C6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0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20090C-CE26-452E-A7E3-6CC968DF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7F8A5-E4FE-4E3E-BBCC-B31233F42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D965C-8B2E-45D8-B3B4-58DCB89A6A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54014-B707-4874-A384-F4FC41E9F174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9D936-E3C3-4AFA-A6EA-F6A612A5E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86982-12F9-4E62-8876-4DB89954C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88BE9-3FE0-4D2D-A8DD-68C66F8D4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9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6B066-1202-42EF-A8B0-B04C213E40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Academic Study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F8A6C7-99CA-48B6-B475-586D4AEFD0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Parsons Spring 2020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4F7428E-E4F3-4C83-8084-BA6A795BEF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0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59"/>
    </mc:Choice>
    <mc:Fallback>
      <p:transition spd="slow" advTm="30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D5104-6F3E-47B7-9563-00746954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Topics/Readings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D66DE-E83A-4CFE-8E03-3AFDC588D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1. The Power of the Market/The Tyranny of Controls (M. Friedman)</a:t>
            </a:r>
          </a:p>
          <a:p>
            <a:r>
              <a:rPr lang="en-US" dirty="0"/>
              <a:t>2. From Cradle to Grave (M. Friedman)</a:t>
            </a:r>
          </a:p>
          <a:p>
            <a:r>
              <a:rPr lang="en-US" dirty="0"/>
              <a:t>3. The Role of Government</a:t>
            </a:r>
          </a:p>
          <a:p>
            <a:r>
              <a:rPr lang="en-US" dirty="0"/>
              <a:t>4. Killer Airbags (Miller et al)</a:t>
            </a:r>
          </a:p>
          <a:p>
            <a:r>
              <a:rPr lang="en-US" dirty="0"/>
              <a:t>5. Is Water Different? (Miller et al)</a:t>
            </a:r>
          </a:p>
          <a:p>
            <a:r>
              <a:rPr lang="en-US" dirty="0"/>
              <a:t>6. Buy Local? (MRU video and other material)</a:t>
            </a:r>
          </a:p>
          <a:p>
            <a:r>
              <a:rPr lang="en-US" dirty="0"/>
              <a:t>7. Fair Trade</a:t>
            </a:r>
          </a:p>
          <a:p>
            <a:r>
              <a:rPr lang="en-US" dirty="0"/>
              <a:t>8. Health Insurance for All...Or Maybe Not? (Miller et al)</a:t>
            </a:r>
          </a:p>
          <a:p>
            <a:r>
              <a:rPr lang="en-US" dirty="0"/>
              <a:t>9. Saving Species (Miller et al)</a:t>
            </a:r>
          </a:p>
          <a:p>
            <a:r>
              <a:rPr lang="en-US" dirty="0"/>
              <a:t>10. The Effects of Minimum Wage (Miller et al)</a:t>
            </a:r>
          </a:p>
          <a:p>
            <a:r>
              <a:rPr lang="en-US" dirty="0"/>
              <a:t>(subject to change)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BB4ADF8-B748-47C7-AA6F-891D9E2985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1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10"/>
    </mc:Choice>
    <mc:Fallback>
      <p:transition spd="slow" advTm="5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DB6CA-B223-43C0-8DB3-51A20546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F1498-027D-4783-B6C8-D8749DCBE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40% Attendance</a:t>
            </a:r>
          </a:p>
          <a:p>
            <a:r>
              <a:rPr lang="en-US" dirty="0"/>
              <a:t>60% Writing</a:t>
            </a:r>
          </a:p>
          <a:p>
            <a:endParaRPr lang="en-US" dirty="0"/>
          </a:p>
          <a:p>
            <a:r>
              <a:rPr lang="en-US" dirty="0"/>
              <a:t>Attendance will be regular `attendance` at our periodic Zoom meetings.</a:t>
            </a:r>
          </a:p>
          <a:p>
            <a:r>
              <a:rPr lang="en-US" dirty="0"/>
              <a:t>There will be 5 writing assignments (about 2000 words) for which you will be graded.</a:t>
            </a:r>
          </a:p>
          <a:p>
            <a:r>
              <a:rPr lang="en-US" dirty="0"/>
              <a:t>There will be chances to submit your assignments, get feedback, improve and submit again for higher grade.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6D02062-9C44-4DE0-8D3B-BB2740DADA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9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81"/>
    </mc:Choice>
    <mc:Fallback>
      <p:transition spd="slow" advTm="43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179</Words>
  <Application>Microsoft Office PowerPoint</Application>
  <PresentationFormat>Widescreen</PresentationFormat>
  <Paragraphs>21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Academic Study Skills</vt:lpstr>
      <vt:lpstr>Topics/Readings</vt:lpstr>
      <vt:lpstr>Grading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Study Skills</dc:title>
  <dc:creator>parsons-craig-gj@ynu.ac.jp</dc:creator>
  <cp:lastModifiedBy>parsons-craig-gj@ynu.ac.jp</cp:lastModifiedBy>
  <cp:revision>3</cp:revision>
  <dcterms:created xsi:type="dcterms:W3CDTF">2020-04-30T08:07:24Z</dcterms:created>
  <dcterms:modified xsi:type="dcterms:W3CDTF">2020-04-30T08:25:08Z</dcterms:modified>
</cp:coreProperties>
</file>